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302" r:id="rId2"/>
    <p:sldId id="279" r:id="rId3"/>
    <p:sldId id="303" r:id="rId4"/>
    <p:sldId id="331" r:id="rId5"/>
    <p:sldId id="332" r:id="rId6"/>
    <p:sldId id="335" r:id="rId7"/>
    <p:sldId id="333" r:id="rId8"/>
    <p:sldId id="334" r:id="rId9"/>
    <p:sldId id="330" r:id="rId10"/>
    <p:sldId id="336" r:id="rId11"/>
    <p:sldId id="337" r:id="rId12"/>
    <p:sldId id="338" r:id="rId13"/>
    <p:sldId id="339" r:id="rId14"/>
    <p:sldId id="340" r:id="rId15"/>
    <p:sldId id="341" r:id="rId16"/>
    <p:sldId id="345" r:id="rId17"/>
    <p:sldId id="343" r:id="rId18"/>
    <p:sldId id="344" r:id="rId19"/>
    <p:sldId id="34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E7E6D-8030-4E2A-BC01-E3D22059138A}" type="datetimeFigureOut">
              <a:rPr lang="fr-FR"/>
              <a:t>04/11/2015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17A6-9821-4242-8CDA-7F2113AEBD81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76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0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522D-D31F-4183-804D-3083A3C3396E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D088-8A27-4F08-B1DC-F3AF889E7CA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DA4F-D784-4F30-84DF-FAC9C1E3E7C2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5E75-09B0-4CF3-B29D-FA315496140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7F09-1C0A-40DB-A388-B93C1204D6E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021A-3066-4377-AE46-34451A42DB5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320D-6610-40B6-943C-2DFE0232E084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4AB-37C7-40CC-82D3-4F78CA1E0A6A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C7DC-41E5-43D2-8A30-37B11E328699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D232-DB26-4972-811B-56E4F5C34BD5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50E2-02F1-4A1A-97FF-C3AB7460C2F8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24BF-7D43-49F3-A455-B267CFDBB957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8305-C573-4E09-8C35-EB81A1C8C87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4D2C-14F0-4454-BC0A-199F41561A83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C588-8271-44D7-962D-01FA3F2DCA5A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451C-A70E-4957-9B26-768FD7A7E217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79B6-1BCE-47D6-91EB-00107561BC92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9B937-AFD1-40FB-BE02-4616F0CA4D40}" type="datetime1">
              <a:rPr lang="en-US" smtClean="0"/>
              <a:t>11/4/2015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7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 txBox="1">
            <a:spLocks/>
          </p:cNvSpPr>
          <p:nvPr/>
        </p:nvSpPr>
        <p:spPr>
          <a:xfrm>
            <a:off x="4394840" y="4169022"/>
            <a:ext cx="6987645" cy="138853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4499412" y="4385752"/>
            <a:ext cx="59754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BERRYSTORM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6156267" y="5443086"/>
            <a:ext cx="6987645" cy="13885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/>
              <a:t>PROST Maxime</a:t>
            </a:r>
          </a:p>
          <a:p>
            <a:pPr marL="0" indent="0">
              <a:buNone/>
            </a:pPr>
            <a:r>
              <a:rPr lang="fr-FR" sz="2800" dirty="0" smtClean="0"/>
              <a:t>BOURREE Charles ♥</a:t>
            </a:r>
          </a:p>
          <a:p>
            <a:pPr marL="0" indent="0">
              <a:buNone/>
            </a:pPr>
            <a:r>
              <a:rPr lang="fr-FR" sz="2800" dirty="0" smtClean="0"/>
              <a:t>SAGNOL Félix</a:t>
            </a:r>
            <a:endParaRPr lang="fr-FR" sz="280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58" y="343754"/>
            <a:ext cx="2877561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02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10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173300" y="576985"/>
            <a:ext cx="2428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GANTT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1" y="1418932"/>
            <a:ext cx="11748953" cy="4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11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1" y="1414272"/>
            <a:ext cx="10145617" cy="43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08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12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0"/>
            <a:ext cx="9764391" cy="6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13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90" y="0"/>
            <a:ext cx="9753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6" y="0"/>
            <a:ext cx="9471852" cy="6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4" y="0"/>
            <a:ext cx="974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16</a:t>
            </a:fld>
            <a:endParaRPr lang="en-US" sz="4000" dirty="0"/>
          </a:p>
        </p:txBody>
      </p:sp>
      <p:sp>
        <p:nvSpPr>
          <p:cNvPr id="8" name="Rogner un rectangle avec un coin du même côté 7"/>
          <p:cNvSpPr/>
          <p:nvPr/>
        </p:nvSpPr>
        <p:spPr>
          <a:xfrm>
            <a:off x="2846232" y="1018474"/>
            <a:ext cx="7199290" cy="49197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238655" y="913090"/>
            <a:ext cx="2414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Moteur</a:t>
            </a:r>
            <a:endParaRPr lang="fr-F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846232" y="1828800"/>
            <a:ext cx="719929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530600" y="2286000"/>
            <a:ext cx="6235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__new__(</a:t>
            </a:r>
            <a:r>
              <a:rPr lang="fr-FR" dirty="0" err="1"/>
              <a:t>cls</a:t>
            </a:r>
            <a:r>
              <a:rPr lang="fr-FR" dirty="0"/>
              <a:t>, port, consigne = 0</a:t>
            </a:r>
            <a:r>
              <a:rPr lang="fr-FR" dirty="0" smtClean="0"/>
              <a:t>)</a:t>
            </a:r>
          </a:p>
          <a:p>
            <a:r>
              <a:rPr lang="fr-FR" dirty="0" err="1"/>
              <a:t>getPort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/>
              <a:t>getConsigne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getVitesse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(self)</a:t>
            </a:r>
          </a:p>
          <a:p>
            <a:r>
              <a:rPr lang="fr-FR" dirty="0" err="1"/>
              <a:t>setPort</a:t>
            </a:r>
            <a:r>
              <a:rPr lang="fr-FR" dirty="0"/>
              <a:t>(self, port</a:t>
            </a:r>
            <a:r>
              <a:rPr lang="fr-FR" dirty="0" smtClean="0"/>
              <a:t>)</a:t>
            </a:r>
          </a:p>
          <a:p>
            <a:r>
              <a:rPr lang="fr-FR" dirty="0" err="1"/>
              <a:t>setConsigne</a:t>
            </a:r>
            <a:r>
              <a:rPr lang="fr-FR" dirty="0"/>
              <a:t>(self, consigne</a:t>
            </a:r>
            <a:r>
              <a:rPr lang="fr-FR" dirty="0" smtClean="0"/>
              <a:t>)</a:t>
            </a:r>
          </a:p>
          <a:p>
            <a:r>
              <a:rPr lang="fr-FR" dirty="0"/>
              <a:t>go(self, </a:t>
            </a:r>
            <a:r>
              <a:rPr lang="fr-FR" dirty="0" err="1" smtClean="0"/>
              <a:t>tempsMS</a:t>
            </a:r>
            <a:r>
              <a:rPr lang="fr-FR" dirty="0" smtClean="0"/>
              <a:t>, </a:t>
            </a:r>
            <a:r>
              <a:rPr lang="fr-FR" dirty="0"/>
              <a:t>consigne = 'A</a:t>
            </a:r>
            <a:r>
              <a:rPr lang="fr-FR" dirty="0" smtClean="0"/>
              <a:t>')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goNonBloquante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fr-FR" dirty="0"/>
              <a:t>stop(self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repr</a:t>
            </a:r>
            <a:r>
              <a:rPr lang="fr-FR" dirty="0"/>
              <a:t>__(self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del</a:t>
            </a:r>
            <a:r>
              <a:rPr lang="fr-FR" dirty="0"/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4247240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17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Reculer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25768"/>
            <a:ext cx="11363206" cy="40568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15137" r="4710"/>
          <a:stretch/>
        </p:blipFill>
        <p:spPr>
          <a:xfrm>
            <a:off x="4716276" y="1365159"/>
            <a:ext cx="7248198" cy="47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4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18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Avancer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38648"/>
            <a:ext cx="11044920" cy="39432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6338" r="19507" b="8638"/>
          <a:stretch/>
        </p:blipFill>
        <p:spPr>
          <a:xfrm>
            <a:off x="4507607" y="1355324"/>
            <a:ext cx="7405352" cy="50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9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183178" y="576985"/>
            <a:ext cx="6409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Suite des opérations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4519"/>
          <a:stretch/>
        </p:blipFill>
        <p:spPr>
          <a:xfrm>
            <a:off x="1417708" y="2074228"/>
            <a:ext cx="5176276" cy="3036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80" y="1719072"/>
            <a:ext cx="4468119" cy="37368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14016" y="536090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Programmation de la </a:t>
            </a:r>
            <a:r>
              <a:rPr lang="fr-FR" dirty="0" err="1"/>
              <a:t>R</a:t>
            </a:r>
            <a:r>
              <a:rPr lang="fr-FR" dirty="0" err="1" smtClean="0"/>
              <a:t>aspberry</a:t>
            </a:r>
            <a:r>
              <a:rPr lang="fr-FR" dirty="0" smtClean="0"/>
              <a:t> </a:t>
            </a:r>
            <a:r>
              <a:rPr lang="fr-FR" dirty="0" smtClean="0"/>
              <a:t>PI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926624" y="5360908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Soudure de la carte d’interfaçage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00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0895" y="2072279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0895" y="3672648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6" y="1780166"/>
            <a:ext cx="1215443" cy="12154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1836641" y="3447056"/>
            <a:ext cx="978808" cy="137451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-449943" y="5979885"/>
            <a:ext cx="1132114" cy="776515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2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97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3</a:t>
            </a:fld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476495" y="5014873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1" y="862011"/>
            <a:ext cx="3323771" cy="33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7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351314" y="75106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Objectif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1960795" y="2189551"/>
            <a:ext cx="9044508" cy="293728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Remplacer le bloc de commande LEGO NXT par une carte </a:t>
            </a:r>
            <a:r>
              <a:rPr lang="fr-FR" sz="2800" b="1" dirty="0" smtClean="0"/>
              <a:t>programmable </a:t>
            </a:r>
            <a:r>
              <a:rPr lang="fr-FR" sz="2800" b="1" dirty="0"/>
              <a:t>en Python  fait à base d’une Raspberry PI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dirty="0" smtClean="0"/>
              <a:t>+ Création </a:t>
            </a:r>
            <a:r>
              <a:rPr lang="fr-FR" sz="2800" dirty="0"/>
              <a:t>d’une bibliothèque </a:t>
            </a:r>
            <a:r>
              <a:rPr lang="fr-FR" sz="2800" dirty="0" smtClean="0"/>
              <a:t>Python.</a:t>
            </a:r>
          </a:p>
          <a:p>
            <a:pPr marL="0" indent="0">
              <a:buNone/>
            </a:pPr>
            <a:r>
              <a:rPr lang="fr-FR" sz="2800" dirty="0" smtClean="0"/>
              <a:t>+ Faire </a:t>
            </a:r>
            <a:r>
              <a:rPr lang="fr-FR" sz="2800" dirty="0"/>
              <a:t>un petit programme de démonstration</a:t>
            </a:r>
            <a:r>
              <a:rPr lang="fr-FR" sz="2800" dirty="0" smtClean="0"/>
              <a:t>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78447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509631" y="501487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Outils utilisés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850238"/>
            <a:ext cx="1640174" cy="143022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850238"/>
            <a:ext cx="1430223" cy="14302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3064327"/>
            <a:ext cx="1430223" cy="19161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3314698"/>
            <a:ext cx="1640174" cy="1575657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2895600" y="2666999"/>
            <a:ext cx="25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65600" y="1460498"/>
            <a:ext cx="0" cy="25654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6445250" y="2350313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6445250" y="3061152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60" y="850238"/>
            <a:ext cx="2877941" cy="40401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98" y="3966856"/>
            <a:ext cx="532384" cy="51144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05" y="2528278"/>
            <a:ext cx="532384" cy="5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1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6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digital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112914" y="1770149"/>
            <a:ext cx="3451537" cy="29438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5112914" y="2253803"/>
            <a:ext cx="2472742" cy="216365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3900580" y="5222887"/>
            <a:ext cx="403425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846431" y="245698"/>
            <a:ext cx="909380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</a:t>
            </a:r>
          </a:p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capteurs digitaux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76544" y="4854639"/>
            <a:ext cx="962138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993428" y="2841971"/>
            <a:ext cx="234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76375" y="323929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18721" y="5171440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46431" y="4729486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77156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7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I²C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472094" y="1480374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3,3 V &lt;-&gt; 5V </a:t>
            </a:r>
          </a:p>
          <a:p>
            <a:pPr algn="ctr"/>
            <a:r>
              <a:rPr lang="fr-FR" dirty="0" smtClean="0"/>
              <a:t>I²C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2189607" cy="64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8652657" y="2684548"/>
            <a:ext cx="0" cy="18352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8079546" y="2684549"/>
            <a:ext cx="0" cy="1719329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>
            <a:off x="5081890" y="2087768"/>
            <a:ext cx="2189607" cy="429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043093" y="5222887"/>
            <a:ext cx="226689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328673" y="4854639"/>
            <a:ext cx="719529" cy="740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capteurs I²C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64352" y="4854639"/>
            <a:ext cx="985262" cy="1980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960127" y="222535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8854167" y="323929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5778977" y="322333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25507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806329" y="476281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318721" y="5055199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65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8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21177" y="4554705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Moteur + Tachymètre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026572" y="151778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en H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1734636" cy="6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>
            <a:off x="7689633" y="2669966"/>
            <a:ext cx="12879" cy="1697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8835520" y="1947277"/>
            <a:ext cx="1320416" cy="138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9081954" y="144806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Bernard MT Condensed" panose="02050806060905020404" pitchFamily="18" charset="0"/>
              </a:rPr>
              <a:t>9</a:t>
            </a:r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587761" y="5595397"/>
            <a:ext cx="2101946" cy="573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Protection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Trigger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moteur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0329524" y="1333771"/>
            <a:ext cx="1695718" cy="125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Batterie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5465312" y="531201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80816" y="485464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745654" y="3070725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3,3V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308346" y="1873180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Tension 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PWM 3,3V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34543" y="3265155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9V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636432" y="2055062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alimentation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1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616198" y="5014873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4888460" y="919189"/>
            <a:ext cx="2632789" cy="36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TC103457496[[fn=Parallaxe]]</Template>
  <TotalTime>2217</TotalTime>
  <Words>229</Words>
  <Application>Microsoft Office PowerPoint</Application>
  <PresentationFormat>Grand écran</PresentationFormat>
  <Paragraphs>107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Bernard MT Condensed</vt:lpstr>
      <vt:lpstr>Calibri</vt:lpstr>
      <vt:lpstr>Corbel</vt:lpstr>
      <vt:lpstr>Parallaxe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</dc:title>
  <dc:creator>françois bourree</dc:creator>
  <cp:lastModifiedBy>Charles Bourrée</cp:lastModifiedBy>
  <cp:revision>134</cp:revision>
  <dcterms:created xsi:type="dcterms:W3CDTF">2014-05-24T15:32:48Z</dcterms:created>
  <dcterms:modified xsi:type="dcterms:W3CDTF">2015-11-04T20:41:11Z</dcterms:modified>
</cp:coreProperties>
</file>